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7"/>
  </p:notesMasterIdLst>
  <p:sldIdLst>
    <p:sldId id="256" r:id="rId2"/>
    <p:sldId id="257" r:id="rId3"/>
    <p:sldId id="261" r:id="rId4"/>
    <p:sldId id="258" r:id="rId5"/>
    <p:sldId id="259"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832" autoAdjust="0"/>
  </p:normalViewPr>
  <p:slideViewPr>
    <p:cSldViewPr snapToGrid="0">
      <p:cViewPr>
        <p:scale>
          <a:sx n="59" d="100"/>
          <a:sy n="59" d="100"/>
        </p:scale>
        <p:origin x="96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6FDB22-7E9C-47D3-967A-4CBAC8EED6EC}" type="datetimeFigureOut">
              <a:rPr lang="en-US" smtClean="0"/>
              <a:t>4/15/2018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B4E37D-3395-4D7F-8D73-CA78BE7D0D1F}" type="slidenum">
              <a:rPr lang="en-US" smtClean="0"/>
              <a:t>‹#›</a:t>
            </a:fld>
            <a:endParaRPr lang="en-US"/>
          </a:p>
        </p:txBody>
      </p:sp>
    </p:spTree>
    <p:extLst>
      <p:ext uri="{BB962C8B-B14F-4D97-AF65-F5344CB8AC3E}">
        <p14:creationId xmlns:p14="http://schemas.microsoft.com/office/powerpoint/2010/main" val="3327065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CB4E37D-3395-4D7F-8D73-CA78BE7D0D1F}" type="slidenum">
              <a:rPr lang="en-US" smtClean="0"/>
              <a:t>2</a:t>
            </a:fld>
            <a:endParaRPr lang="en-US"/>
          </a:p>
        </p:txBody>
      </p:sp>
    </p:spTree>
    <p:extLst>
      <p:ext uri="{BB962C8B-B14F-4D97-AF65-F5344CB8AC3E}">
        <p14:creationId xmlns:p14="http://schemas.microsoft.com/office/powerpoint/2010/main" val="15349450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4/15/2018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snehadidigam/hackathon2018"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57228" y="791742"/>
            <a:ext cx="8915399" cy="2909401"/>
          </a:xfrm>
        </p:spPr>
        <p:txBody>
          <a:bodyPr>
            <a:normAutofit fontScale="90000"/>
          </a:bodyPr>
          <a:lstStyle/>
          <a:p>
            <a:br>
              <a:rPr lang="en-US" sz="4400" dirty="0">
                <a:latin typeface="Calibri" panose="020F0502020204030204" pitchFamily="34" charset="0"/>
                <a:cs typeface="Calibri" panose="020F0502020204030204" pitchFamily="34" charset="0"/>
              </a:rPr>
            </a:br>
            <a:br>
              <a:rPr lang="en-US" sz="4400" dirty="0">
                <a:latin typeface="Calibri" panose="020F0502020204030204" pitchFamily="34" charset="0"/>
                <a:cs typeface="Calibri" panose="020F0502020204030204" pitchFamily="34" charset="0"/>
              </a:rPr>
            </a:br>
            <a:r>
              <a:rPr lang="en-US" sz="4400" dirty="0">
                <a:latin typeface="Calibri" panose="020F0502020204030204" pitchFamily="34" charset="0"/>
                <a:cs typeface="Calibri" panose="020F0502020204030204" pitchFamily="34" charset="0"/>
              </a:rPr>
              <a:t>              Hackathon Spring-2018</a:t>
            </a:r>
            <a:br>
              <a:rPr lang="en-US" sz="4400" dirty="0">
                <a:latin typeface="Calibri" panose="020F0502020204030204" pitchFamily="34" charset="0"/>
                <a:cs typeface="Calibri" panose="020F0502020204030204" pitchFamily="34" charset="0"/>
              </a:rPr>
            </a:br>
            <a:r>
              <a:rPr lang="en-US" sz="4400" dirty="0">
                <a:latin typeface="Calibri" panose="020F0502020204030204" pitchFamily="34" charset="0"/>
                <a:cs typeface="Calibri" panose="020F0502020204030204" pitchFamily="34" charset="0"/>
              </a:rPr>
              <a:t>  </a:t>
            </a:r>
            <a:br>
              <a:rPr lang="en-US" sz="4400" dirty="0">
                <a:latin typeface="Calibri" panose="020F0502020204030204" pitchFamily="34" charset="0"/>
                <a:cs typeface="Calibri" panose="020F0502020204030204" pitchFamily="34" charset="0"/>
              </a:rPr>
            </a:br>
            <a:r>
              <a:rPr lang="en-US" sz="4400" dirty="0">
                <a:latin typeface="Calibri" panose="020F0502020204030204" pitchFamily="34" charset="0"/>
                <a:cs typeface="Calibri" panose="020F0502020204030204" pitchFamily="34" charset="0"/>
              </a:rPr>
              <a:t>           Use Case 15:UM CHATBOT   </a:t>
            </a:r>
            <a:br>
              <a:rPr lang="en-US" sz="4400" dirty="0">
                <a:latin typeface="Calibri" panose="020F0502020204030204" pitchFamily="34" charset="0"/>
                <a:cs typeface="Calibri" panose="020F0502020204030204" pitchFamily="34" charset="0"/>
              </a:rPr>
            </a:br>
            <a:r>
              <a:rPr lang="en-US" sz="4400" dirty="0">
                <a:latin typeface="Calibri" panose="020F0502020204030204" pitchFamily="34" charset="0"/>
                <a:cs typeface="Calibri" panose="020F0502020204030204" pitchFamily="34" charset="0"/>
              </a:rPr>
              <a:t>                  </a:t>
            </a:r>
          </a:p>
        </p:txBody>
      </p:sp>
      <p:sp>
        <p:nvSpPr>
          <p:cNvPr id="3" name="Subtitle 2"/>
          <p:cNvSpPr>
            <a:spLocks noGrp="1"/>
          </p:cNvSpPr>
          <p:nvPr>
            <p:ph type="subTitle" idx="1"/>
          </p:nvPr>
        </p:nvSpPr>
        <p:spPr>
          <a:xfrm>
            <a:off x="2096844" y="2887033"/>
            <a:ext cx="8915399" cy="1126283"/>
          </a:xfrm>
        </p:spPr>
        <p:txBody>
          <a:bodyPr>
            <a:normAutofit/>
          </a:bodyPr>
          <a:lstStyle/>
          <a:p>
            <a:r>
              <a:rPr lang="en-US" sz="6000" dirty="0">
                <a:solidFill>
                  <a:schemeClr val="tx1"/>
                </a:solidFill>
                <a:latin typeface="Calibri" panose="020F0502020204030204" pitchFamily="34" charset="0"/>
                <a:cs typeface="Calibri" panose="020F0502020204030204" pitchFamily="34" charset="0"/>
              </a:rPr>
              <a:t>             </a:t>
            </a:r>
          </a:p>
        </p:txBody>
      </p:sp>
      <p:sp>
        <p:nvSpPr>
          <p:cNvPr id="5" name="TextBox 4"/>
          <p:cNvSpPr txBox="1"/>
          <p:nvPr/>
        </p:nvSpPr>
        <p:spPr>
          <a:xfrm>
            <a:off x="6912430" y="4013316"/>
            <a:ext cx="4539430" cy="1754326"/>
          </a:xfrm>
          <a:prstGeom prst="rect">
            <a:avLst/>
          </a:prstGeom>
          <a:noFill/>
        </p:spPr>
        <p:txBody>
          <a:bodyPr wrap="square" rtlCol="0">
            <a:spAutoFit/>
          </a:bodyPr>
          <a:lstStyle/>
          <a:p>
            <a:r>
              <a:rPr lang="en-US" u="sng" dirty="0"/>
              <a:t>“</a:t>
            </a:r>
            <a:r>
              <a:rPr lang="en-US" b="1" u="sng" dirty="0"/>
              <a:t>GAME OF CODERS</a:t>
            </a:r>
            <a:r>
              <a:rPr lang="en-US" u="sng" dirty="0"/>
              <a:t>”</a:t>
            </a:r>
          </a:p>
          <a:p>
            <a:r>
              <a:rPr lang="en-US" u="sng" dirty="0"/>
              <a:t> TEAM MEMBERS</a:t>
            </a:r>
            <a:r>
              <a:rPr lang="en-US" dirty="0"/>
              <a:t>:</a:t>
            </a:r>
          </a:p>
          <a:p>
            <a:pPr marL="285750" indent="-285750">
              <a:buFont typeface="Arial" panose="020B0604020202020204" pitchFamily="34" charset="0"/>
              <a:buChar char="•"/>
            </a:pPr>
            <a:r>
              <a:rPr lang="en-US" dirty="0"/>
              <a:t>Sneha </a:t>
            </a:r>
            <a:r>
              <a:rPr lang="en-US" dirty="0" err="1"/>
              <a:t>Didigam</a:t>
            </a:r>
            <a:r>
              <a:rPr lang="en-US" dirty="0"/>
              <a:t> </a:t>
            </a:r>
          </a:p>
          <a:p>
            <a:pPr marL="285750" indent="-285750">
              <a:buFont typeface="Arial" panose="020B0604020202020204" pitchFamily="34" charset="0"/>
              <a:buChar char="•"/>
            </a:pPr>
            <a:r>
              <a:rPr lang="en-US" dirty="0"/>
              <a:t>Adarsh </a:t>
            </a:r>
            <a:r>
              <a:rPr lang="en-US" dirty="0" err="1"/>
              <a:t>Mergoju</a:t>
            </a:r>
            <a:r>
              <a:rPr lang="en-US" dirty="0"/>
              <a:t> </a:t>
            </a:r>
          </a:p>
          <a:p>
            <a:pPr marL="285750" indent="-285750">
              <a:buFont typeface="Arial" panose="020B0604020202020204" pitchFamily="34" charset="0"/>
              <a:buChar char="•"/>
            </a:pPr>
            <a:r>
              <a:rPr lang="en-US" dirty="0" err="1"/>
              <a:t>Ravali</a:t>
            </a:r>
            <a:r>
              <a:rPr lang="en-US" dirty="0"/>
              <a:t> </a:t>
            </a:r>
            <a:r>
              <a:rPr lang="en-US" dirty="0" err="1"/>
              <a:t>Nalla</a:t>
            </a:r>
            <a:endParaRPr lang="en-US" dirty="0"/>
          </a:p>
          <a:p>
            <a:pPr marL="285750" indent="-285750">
              <a:buFont typeface="Arial" panose="020B0604020202020204" pitchFamily="34" charset="0"/>
              <a:buChar char="•"/>
            </a:pPr>
            <a:r>
              <a:rPr lang="en-US" dirty="0" err="1"/>
              <a:t>Sreelekha</a:t>
            </a:r>
            <a:r>
              <a:rPr lang="en-US" dirty="0"/>
              <a:t> </a:t>
            </a:r>
            <a:r>
              <a:rPr lang="en-US" dirty="0" err="1"/>
              <a:t>kommareddy</a:t>
            </a:r>
            <a:endParaRPr lang="en-US" dirty="0"/>
          </a:p>
        </p:txBody>
      </p:sp>
      <p:sp>
        <p:nvSpPr>
          <p:cNvPr id="4" name="Rectangle 3">
            <a:extLst>
              <a:ext uri="{FF2B5EF4-FFF2-40B4-BE49-F238E27FC236}">
                <a16:creationId xmlns:a16="http://schemas.microsoft.com/office/drawing/2014/main" id="{988E6541-BAD7-499F-A8B7-7D713A5682FD}"/>
              </a:ext>
            </a:extLst>
          </p:cNvPr>
          <p:cNvSpPr/>
          <p:nvPr/>
        </p:nvSpPr>
        <p:spPr>
          <a:xfrm rot="10800000" flipH="1" flipV="1">
            <a:off x="1657228" y="4306162"/>
            <a:ext cx="5255202" cy="646331"/>
          </a:xfrm>
          <a:prstGeom prst="rect">
            <a:avLst/>
          </a:prstGeom>
        </p:spPr>
        <p:txBody>
          <a:bodyPr wrap="square">
            <a:spAutoFit/>
          </a:bodyPr>
          <a:lstStyle/>
          <a:p>
            <a:r>
              <a:rPr lang="en-US" b="1" dirty="0">
                <a:latin typeface="Calibri" panose="020F0502020204030204" pitchFamily="34" charset="0"/>
                <a:cs typeface="Calibri" panose="020F0502020204030204" pitchFamily="34" charset="0"/>
              </a:rPr>
              <a:t>GITHUB LINK( Source and More Screenshots):</a:t>
            </a:r>
          </a:p>
          <a:p>
            <a:r>
              <a:rPr lang="en-US" b="1" dirty="0">
                <a:latin typeface="Calibri" panose="020F0502020204030204" pitchFamily="34" charset="0"/>
                <a:cs typeface="Calibri" panose="020F0502020204030204" pitchFamily="34" charset="0"/>
                <a:hlinkClick r:id="rId2"/>
              </a:rPr>
              <a:t>https://github.com/snehadidigam/hackathon2018</a:t>
            </a:r>
            <a:endParaRPr lang="en-US"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72054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678" y="281211"/>
            <a:ext cx="8911687" cy="967295"/>
          </a:xfrm>
        </p:spPr>
        <p:txBody>
          <a:bodyPr>
            <a:normAutofit/>
          </a:bodyPr>
          <a:lstStyle/>
          <a:p>
            <a:r>
              <a:rPr lang="en-US" b="1" dirty="0">
                <a:latin typeface="Calibri" panose="020F0502020204030204" pitchFamily="34" charset="0"/>
                <a:cs typeface="Calibri" panose="020F0502020204030204" pitchFamily="34" charset="0"/>
              </a:rPr>
              <a:t>OBJECTIVES AND FEATURES:</a:t>
            </a:r>
          </a:p>
        </p:txBody>
      </p:sp>
      <p:sp>
        <p:nvSpPr>
          <p:cNvPr id="3" name="Content Placeholder 2"/>
          <p:cNvSpPr>
            <a:spLocks noGrp="1"/>
          </p:cNvSpPr>
          <p:nvPr>
            <p:ph idx="1"/>
          </p:nvPr>
        </p:nvSpPr>
        <p:spPr>
          <a:xfrm>
            <a:off x="1270365" y="1345222"/>
            <a:ext cx="9570550" cy="2971801"/>
          </a:xfrm>
        </p:spPr>
        <p:txBody>
          <a:bodyPr>
            <a:noAutofit/>
          </a:bodyPr>
          <a:lstStyle/>
          <a:p>
            <a:pPr algn="just">
              <a:buFont typeface="Wingdings" panose="05000000000000000000" pitchFamily="2" charset="2"/>
              <a:buChar char="Ø"/>
            </a:pPr>
            <a:r>
              <a:rPr lang="en-US" sz="1600" dirty="0">
                <a:latin typeface="Calibri" panose="020F0502020204030204" pitchFamily="34" charset="0"/>
                <a:cs typeface="Calibri" panose="020F0502020204030204" pitchFamily="34" charset="0"/>
              </a:rPr>
              <a:t>This web application was to develop a college enquiry chat bot which answers any queries posed by users like professor’s contact details, course related questions and location of university buildings, this application helps the students to access the university related information. </a:t>
            </a:r>
          </a:p>
          <a:p>
            <a:pPr algn="just">
              <a:buFont typeface="Wingdings" panose="05000000000000000000" pitchFamily="2" charset="2"/>
              <a:buChar char="Ø"/>
            </a:pPr>
            <a:r>
              <a:rPr lang="en-US" sz="1600" dirty="0">
                <a:latin typeface="Calibri" panose="020F0502020204030204" pitchFamily="34" charset="0"/>
                <a:cs typeface="Calibri" panose="020F0502020204030204" pitchFamily="34" charset="0"/>
              </a:rPr>
              <a:t>This system also has a frequently asked questions which will be added by admin for user’s convenience.</a:t>
            </a:r>
          </a:p>
          <a:p>
            <a:pPr algn="just">
              <a:buFont typeface="Wingdings" panose="05000000000000000000" pitchFamily="2" charset="2"/>
              <a:buChar char="Ø"/>
            </a:pPr>
            <a:r>
              <a:rPr lang="en-US" sz="1600" dirty="0">
                <a:latin typeface="Calibri" panose="020F0502020204030204" pitchFamily="34" charset="0"/>
                <a:cs typeface="Calibri" panose="020F0502020204030204" pitchFamily="34" charset="0"/>
              </a:rPr>
              <a:t>The user must register to access the system and then login to the system,  and then chat with the system.</a:t>
            </a:r>
          </a:p>
          <a:p>
            <a:pPr algn="just">
              <a:buFont typeface="Wingdings" panose="05000000000000000000" pitchFamily="2" charset="2"/>
              <a:buChar char="Ø"/>
            </a:pPr>
            <a:r>
              <a:rPr lang="en-US" sz="1600" dirty="0">
                <a:latin typeface="Calibri" panose="020F0502020204030204" pitchFamily="34" charset="0"/>
                <a:cs typeface="Calibri" panose="020F0502020204030204" pitchFamily="34" charset="0"/>
              </a:rPr>
              <a:t>The system retrieves the information  from the UMKC websites.</a:t>
            </a:r>
          </a:p>
          <a:p>
            <a:pPr algn="just">
              <a:buFont typeface="Wingdings" panose="05000000000000000000" pitchFamily="2" charset="2"/>
              <a:buChar char="Ø"/>
            </a:pPr>
            <a:r>
              <a:rPr lang="en-US" sz="1600" dirty="0">
                <a:latin typeface="Calibri" panose="020F0502020204030204" pitchFamily="34" charset="0"/>
                <a:cs typeface="Calibri" panose="020F0502020204030204" pitchFamily="34" charset="0"/>
              </a:rPr>
              <a:t>This application allows the users to change the chat theme.</a:t>
            </a:r>
          </a:p>
          <a:p>
            <a:pPr algn="just">
              <a:buFont typeface="Wingdings" panose="05000000000000000000" pitchFamily="2" charset="2"/>
              <a:buChar char="Ø"/>
            </a:pPr>
            <a:r>
              <a:rPr lang="en-US" sz="1600" dirty="0">
                <a:latin typeface="Calibri" panose="020F0502020204030204" pitchFamily="34" charset="0"/>
                <a:cs typeface="Calibri" panose="020F0502020204030204" pitchFamily="34" charset="0"/>
              </a:rPr>
              <a:t>The home page allows the access to the pathway, outlook, blackboard and UMKC  websites</a:t>
            </a:r>
          </a:p>
          <a:p>
            <a:pPr marL="0" indent="0" algn="just">
              <a:buNone/>
            </a:pPr>
            <a:endParaRPr lang="en-US" sz="1600" dirty="0">
              <a:latin typeface="Calibri" panose="020F0502020204030204" pitchFamily="34" charset="0"/>
              <a:cs typeface="Calibri" panose="020F0502020204030204" pitchFamily="34" charset="0"/>
            </a:endParaRPr>
          </a:p>
        </p:txBody>
      </p:sp>
      <p:sp>
        <p:nvSpPr>
          <p:cNvPr id="4" name="TextBox 3"/>
          <p:cNvSpPr txBox="1"/>
          <p:nvPr/>
        </p:nvSpPr>
        <p:spPr>
          <a:xfrm>
            <a:off x="1502678" y="4317023"/>
            <a:ext cx="10111960" cy="2154436"/>
          </a:xfrm>
          <a:prstGeom prst="rect">
            <a:avLst/>
          </a:prstGeom>
          <a:noFill/>
        </p:spPr>
        <p:txBody>
          <a:bodyPr wrap="square" rtlCol="0">
            <a:spAutoFit/>
          </a:bodyPr>
          <a:lstStyle/>
          <a:p>
            <a:r>
              <a:rPr lang="en-US" sz="3600" b="1" dirty="0">
                <a:latin typeface="Calibri" panose="020F0502020204030204" pitchFamily="34" charset="0"/>
                <a:cs typeface="Calibri" panose="020F0502020204030204" pitchFamily="34" charset="0"/>
              </a:rPr>
              <a:t>TECHNOLOGIES USED:</a:t>
            </a:r>
          </a:p>
          <a:p>
            <a:endParaRPr lang="en-US" sz="1600" b="1" dirty="0">
              <a:latin typeface="Calibri" panose="020F0502020204030204" pitchFamily="34" charset="0"/>
              <a:cs typeface="Calibri" panose="020F0502020204030204" pitchFamily="34" charset="0"/>
            </a:endParaRPr>
          </a:p>
          <a:p>
            <a:pPr marL="285750" indent="-285750">
              <a:buFont typeface="Wingdings" panose="05000000000000000000" pitchFamily="2" charset="2"/>
              <a:buChar char="Ø"/>
            </a:pPr>
            <a:r>
              <a:rPr lang="en-US" sz="1600" b="1" dirty="0">
                <a:latin typeface="Calibri" panose="020F0502020204030204" pitchFamily="34" charset="0"/>
                <a:cs typeface="Calibri" panose="020F0502020204030204" pitchFamily="34" charset="0"/>
              </a:rPr>
              <a:t>Code Development Tool Kit :</a:t>
            </a:r>
            <a:r>
              <a:rPr lang="en-US" sz="1600" dirty="0">
                <a:latin typeface="Calibri" panose="020F0502020204030204" pitchFamily="34" charset="0"/>
                <a:cs typeface="Calibri" panose="020F0502020204030204" pitchFamily="34" charset="0"/>
              </a:rPr>
              <a:t> Visual studio</a:t>
            </a:r>
          </a:p>
          <a:p>
            <a:r>
              <a:rPr lang="en-US" sz="1600" dirty="0">
                <a:latin typeface="Calibri" panose="020F0502020204030204" pitchFamily="34" charset="0"/>
                <a:cs typeface="Calibri" panose="020F0502020204030204" pitchFamily="34" charset="0"/>
              </a:rPr>
              <a:t>                                                     </a:t>
            </a:r>
          </a:p>
          <a:p>
            <a:pPr marL="285750" indent="-285750">
              <a:buFont typeface="Wingdings" panose="05000000000000000000" pitchFamily="2" charset="2"/>
              <a:buChar char="Ø"/>
            </a:pPr>
            <a:r>
              <a:rPr lang="en-US" sz="1600" b="1" dirty="0">
                <a:latin typeface="Calibri" panose="020F0502020204030204" pitchFamily="34" charset="0"/>
                <a:cs typeface="Calibri" panose="020F0502020204030204" pitchFamily="34" charset="0"/>
              </a:rPr>
              <a:t>Programming Language:</a:t>
            </a:r>
            <a:r>
              <a:rPr lang="en-US" sz="1600" dirty="0">
                <a:latin typeface="Calibri" panose="020F0502020204030204" pitchFamily="34" charset="0"/>
                <a:cs typeface="Calibri" panose="020F0502020204030204" pitchFamily="34" charset="0"/>
              </a:rPr>
              <a:t>  Java script</a:t>
            </a:r>
          </a:p>
          <a:p>
            <a:r>
              <a:rPr lang="en-US" sz="1600" dirty="0">
                <a:latin typeface="Calibri" panose="020F0502020204030204" pitchFamily="34" charset="0"/>
                <a:cs typeface="Calibri" panose="020F0502020204030204" pitchFamily="34" charset="0"/>
              </a:rPr>
              <a:t>                                                      </a:t>
            </a:r>
            <a:r>
              <a:rPr lang="en-US" sz="1600" b="1" dirty="0">
                <a:latin typeface="Calibri" panose="020F0502020204030204" pitchFamily="34" charset="0"/>
                <a:cs typeface="Calibri" panose="020F0502020204030204" pitchFamily="34" charset="0"/>
              </a:rPr>
              <a:t>                              </a:t>
            </a:r>
          </a:p>
          <a:p>
            <a:endParaRPr lang="en-US" dirty="0"/>
          </a:p>
        </p:txBody>
      </p:sp>
      <p:sp>
        <p:nvSpPr>
          <p:cNvPr id="5" name="TextBox 4"/>
          <p:cNvSpPr txBox="1"/>
          <p:nvPr/>
        </p:nvSpPr>
        <p:spPr>
          <a:xfrm>
            <a:off x="7155605" y="5117242"/>
            <a:ext cx="4459033" cy="1600438"/>
          </a:xfrm>
          <a:prstGeom prst="rect">
            <a:avLst/>
          </a:prstGeom>
          <a:noFill/>
        </p:spPr>
        <p:txBody>
          <a:bodyPr wrap="square" rtlCol="0">
            <a:spAutoFit/>
          </a:bodyPr>
          <a:lstStyle/>
          <a:p>
            <a:pPr marL="285750" indent="-285750">
              <a:buFont typeface="Wingdings" panose="05000000000000000000" pitchFamily="2" charset="2"/>
              <a:buChar char="Ø"/>
            </a:pPr>
            <a:r>
              <a:rPr lang="en-US" sz="1600" b="1" dirty="0">
                <a:latin typeface="Calibri" panose="020F0502020204030204" pitchFamily="34" charset="0"/>
                <a:cs typeface="Calibri" panose="020F0502020204030204" pitchFamily="34" charset="0"/>
              </a:rPr>
              <a:t>Designing UI screens: </a:t>
            </a:r>
            <a:r>
              <a:rPr lang="en-US" sz="1600" dirty="0">
                <a:latin typeface="Calibri" panose="020F0502020204030204" pitchFamily="34" charset="0"/>
                <a:cs typeface="Calibri" panose="020F0502020204030204" pitchFamily="34" charset="0"/>
              </a:rPr>
              <a:t>Html</a:t>
            </a:r>
          </a:p>
          <a:p>
            <a:r>
              <a:rPr lang="en-US" sz="1600" dirty="0">
                <a:latin typeface="Calibri" panose="020F0502020204030204" pitchFamily="34" charset="0"/>
                <a:cs typeface="Calibri" panose="020F0502020204030204" pitchFamily="34" charset="0"/>
              </a:rPr>
              <a:t> </a:t>
            </a:r>
          </a:p>
          <a:p>
            <a:pPr marL="285750" indent="-285750">
              <a:buFont typeface="Wingdings" panose="05000000000000000000" pitchFamily="2" charset="2"/>
              <a:buChar char="Ø"/>
            </a:pPr>
            <a:r>
              <a:rPr lang="en-US" sz="1600" b="1" dirty="0">
                <a:latin typeface="Calibri" panose="020F0502020204030204" pitchFamily="34" charset="0"/>
                <a:cs typeface="Calibri" panose="020F0502020204030204" pitchFamily="34" charset="0"/>
              </a:rPr>
              <a:t>Versioning: </a:t>
            </a:r>
            <a:r>
              <a:rPr lang="en-US" sz="1600" dirty="0">
                <a:latin typeface="Calibri" panose="020F0502020204030204" pitchFamily="34" charset="0"/>
                <a:cs typeface="Calibri" panose="020F0502020204030204" pitchFamily="34" charset="0"/>
              </a:rPr>
              <a:t>GITHUB TOOL</a:t>
            </a:r>
          </a:p>
          <a:p>
            <a:endParaRPr lang="en-US" sz="1600" dirty="0">
              <a:latin typeface="Calibri" panose="020F0502020204030204" pitchFamily="34" charset="0"/>
              <a:cs typeface="Calibri" panose="020F0502020204030204" pitchFamily="34" charset="0"/>
            </a:endParaRPr>
          </a:p>
          <a:p>
            <a:endParaRPr lang="en-US" sz="16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2013670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E35DF-7AC7-43D4-823D-CB63BFF145C0}"/>
              </a:ext>
            </a:extLst>
          </p:cNvPr>
          <p:cNvSpPr>
            <a:spLocks noGrp="1"/>
          </p:cNvSpPr>
          <p:nvPr>
            <p:ph type="title"/>
          </p:nvPr>
        </p:nvSpPr>
        <p:spPr/>
        <p:txBody>
          <a:bodyPr>
            <a:normAutofit/>
          </a:bodyPr>
          <a:lstStyle/>
          <a:p>
            <a:r>
              <a:rPr lang="en-US" sz="4000" b="1" dirty="0"/>
              <a:t>ARCHITECTURE:</a:t>
            </a:r>
          </a:p>
        </p:txBody>
      </p:sp>
      <p:pic>
        <p:nvPicPr>
          <p:cNvPr id="6" name="Content Placeholder 5">
            <a:extLst>
              <a:ext uri="{FF2B5EF4-FFF2-40B4-BE49-F238E27FC236}">
                <a16:creationId xmlns:a16="http://schemas.microsoft.com/office/drawing/2014/main" id="{6F0F7245-D40D-445C-B3C7-910A9A46417B}"/>
              </a:ext>
            </a:extLst>
          </p:cNvPr>
          <p:cNvPicPr>
            <a:picLocks noGrp="1" noChangeAspect="1"/>
          </p:cNvPicPr>
          <p:nvPr>
            <p:ph idx="1"/>
          </p:nvPr>
        </p:nvPicPr>
        <p:blipFill>
          <a:blip r:embed="rId2"/>
          <a:stretch>
            <a:fillRect/>
          </a:stretch>
        </p:blipFill>
        <p:spPr>
          <a:xfrm>
            <a:off x="413658" y="2090056"/>
            <a:ext cx="5954486" cy="4125686"/>
          </a:xfrm>
          <a:prstGeom prst="rect">
            <a:avLst/>
          </a:prstGeom>
        </p:spPr>
      </p:pic>
      <p:pic>
        <p:nvPicPr>
          <p:cNvPr id="7" name="Picture 6">
            <a:extLst>
              <a:ext uri="{FF2B5EF4-FFF2-40B4-BE49-F238E27FC236}">
                <a16:creationId xmlns:a16="http://schemas.microsoft.com/office/drawing/2014/main" id="{D4510235-D0D0-4EF2-9563-152E8031B930}"/>
              </a:ext>
            </a:extLst>
          </p:cNvPr>
          <p:cNvPicPr>
            <a:picLocks noChangeAspect="1"/>
          </p:cNvPicPr>
          <p:nvPr/>
        </p:nvPicPr>
        <p:blipFill>
          <a:blip r:embed="rId3"/>
          <a:stretch>
            <a:fillRect/>
          </a:stretch>
        </p:blipFill>
        <p:spPr>
          <a:xfrm>
            <a:off x="6368143" y="2090056"/>
            <a:ext cx="5513613" cy="4125686"/>
          </a:xfrm>
          <a:prstGeom prst="rect">
            <a:avLst/>
          </a:prstGeom>
        </p:spPr>
      </p:pic>
    </p:spTree>
    <p:extLst>
      <p:ext uri="{BB962C8B-B14F-4D97-AF65-F5344CB8AC3E}">
        <p14:creationId xmlns:p14="http://schemas.microsoft.com/office/powerpoint/2010/main" val="2696074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9980" y="236182"/>
            <a:ext cx="8911687" cy="1280890"/>
          </a:xfrm>
        </p:spPr>
        <p:txBody>
          <a:bodyPr>
            <a:normAutofit/>
          </a:bodyPr>
          <a:lstStyle/>
          <a:p>
            <a:r>
              <a:rPr lang="en-US" sz="4000" b="1" dirty="0">
                <a:latin typeface="Calibri" panose="020F0502020204030204" pitchFamily="34" charset="0"/>
                <a:cs typeface="Calibri" panose="020F0502020204030204" pitchFamily="34" charset="0"/>
              </a:rPr>
              <a:t>SCREENSHOTS:</a:t>
            </a:r>
          </a:p>
        </p:txBody>
      </p:sp>
      <p:sp>
        <p:nvSpPr>
          <p:cNvPr id="28" name="TextBox 27"/>
          <p:cNvSpPr txBox="1"/>
          <p:nvPr/>
        </p:nvSpPr>
        <p:spPr>
          <a:xfrm>
            <a:off x="264159" y="1391920"/>
            <a:ext cx="737327" cy="830997"/>
          </a:xfrm>
          <a:prstGeom prst="rect">
            <a:avLst/>
          </a:prstGeom>
          <a:noFill/>
        </p:spPr>
        <p:txBody>
          <a:bodyPr wrap="square" rtlCol="0">
            <a:spAutoFit/>
          </a:bodyPr>
          <a:lstStyle/>
          <a:p>
            <a:r>
              <a:rPr lang="en-US" sz="1600" b="1" i="1" dirty="0">
                <a:latin typeface="Calibri" panose="020F0502020204030204" pitchFamily="34" charset="0"/>
                <a:cs typeface="Calibri" panose="020F0502020204030204" pitchFamily="34" charset="0"/>
              </a:rPr>
              <a:t>1.</a:t>
            </a:r>
          </a:p>
          <a:p>
            <a:r>
              <a:rPr lang="en-US" sz="1600" b="1" i="1" dirty="0">
                <a:latin typeface="Calibri" panose="020F0502020204030204" pitchFamily="34" charset="0"/>
                <a:cs typeface="Calibri" panose="020F0502020204030204" pitchFamily="34" charset="0"/>
              </a:rPr>
              <a:t>Home</a:t>
            </a:r>
          </a:p>
          <a:p>
            <a:r>
              <a:rPr lang="en-US" sz="1600" b="1" i="1" dirty="0">
                <a:latin typeface="Calibri" panose="020F0502020204030204" pitchFamily="34" charset="0"/>
                <a:cs typeface="Calibri" panose="020F0502020204030204" pitchFamily="34" charset="0"/>
              </a:rPr>
              <a:t>page</a:t>
            </a:r>
          </a:p>
        </p:txBody>
      </p:sp>
      <p:sp>
        <p:nvSpPr>
          <p:cNvPr id="29" name="TextBox 28"/>
          <p:cNvSpPr txBox="1"/>
          <p:nvPr/>
        </p:nvSpPr>
        <p:spPr>
          <a:xfrm>
            <a:off x="6248732" y="1296869"/>
            <a:ext cx="2734395" cy="584775"/>
          </a:xfrm>
          <a:prstGeom prst="rect">
            <a:avLst/>
          </a:prstGeom>
          <a:noFill/>
        </p:spPr>
        <p:txBody>
          <a:bodyPr wrap="square" rtlCol="0">
            <a:spAutoFit/>
          </a:bodyPr>
          <a:lstStyle/>
          <a:p>
            <a:r>
              <a:rPr lang="en-US" sz="1600" b="1" i="1" dirty="0">
                <a:latin typeface="Calibri" panose="020F0502020204030204" pitchFamily="34" charset="0"/>
                <a:cs typeface="Calibri" panose="020F0502020204030204" pitchFamily="34" charset="0"/>
              </a:rPr>
              <a:t> 2. Registration </a:t>
            </a:r>
          </a:p>
          <a:p>
            <a:r>
              <a:rPr lang="en-US" sz="1600" b="1" i="1" dirty="0">
                <a:latin typeface="Calibri" panose="020F0502020204030204" pitchFamily="34" charset="0"/>
                <a:cs typeface="Calibri" panose="020F0502020204030204" pitchFamily="34" charset="0"/>
              </a:rPr>
              <a:t>        page  </a:t>
            </a:r>
          </a:p>
        </p:txBody>
      </p:sp>
      <p:sp>
        <p:nvSpPr>
          <p:cNvPr id="32" name="TextBox 31"/>
          <p:cNvSpPr txBox="1"/>
          <p:nvPr/>
        </p:nvSpPr>
        <p:spPr>
          <a:xfrm>
            <a:off x="6675120" y="4936589"/>
            <a:ext cx="640080" cy="1107996"/>
          </a:xfrm>
          <a:prstGeom prst="rect">
            <a:avLst/>
          </a:prstGeom>
          <a:noFill/>
        </p:spPr>
        <p:txBody>
          <a:bodyPr wrap="square" rtlCol="0">
            <a:spAutoFit/>
          </a:bodyPr>
          <a:lstStyle/>
          <a:p>
            <a:r>
              <a:rPr lang="en-US" sz="1600" b="1" i="1" dirty="0">
                <a:latin typeface="Calibri" panose="020F0502020204030204" pitchFamily="34" charset="0"/>
                <a:cs typeface="Calibri" panose="020F0502020204030204" pitchFamily="34" charset="0"/>
              </a:rPr>
              <a:t>4. Main page</a:t>
            </a:r>
          </a:p>
          <a:p>
            <a:endParaRPr lang="en-US" dirty="0"/>
          </a:p>
        </p:txBody>
      </p:sp>
      <p:sp>
        <p:nvSpPr>
          <p:cNvPr id="38" name="TextBox 37"/>
          <p:cNvSpPr txBox="1"/>
          <p:nvPr/>
        </p:nvSpPr>
        <p:spPr>
          <a:xfrm>
            <a:off x="163286" y="4108657"/>
            <a:ext cx="1987467" cy="584775"/>
          </a:xfrm>
          <a:prstGeom prst="rect">
            <a:avLst/>
          </a:prstGeom>
          <a:noFill/>
        </p:spPr>
        <p:txBody>
          <a:bodyPr wrap="square" rtlCol="0">
            <a:spAutoFit/>
          </a:bodyPr>
          <a:lstStyle/>
          <a:p>
            <a:r>
              <a:rPr lang="en-US" sz="1600" b="1" dirty="0">
                <a:latin typeface="Calibri" panose="020F0502020204030204" pitchFamily="34" charset="0"/>
                <a:cs typeface="Calibri" panose="020F0502020204030204" pitchFamily="34" charset="0"/>
              </a:rPr>
              <a:t>3. Login </a:t>
            </a:r>
          </a:p>
          <a:p>
            <a:r>
              <a:rPr lang="en-US" sz="1600" b="1" dirty="0">
                <a:latin typeface="Calibri" panose="020F0502020204030204" pitchFamily="34" charset="0"/>
                <a:cs typeface="Calibri" panose="020F0502020204030204" pitchFamily="34" charset="0"/>
              </a:rPr>
              <a:t>page</a:t>
            </a:r>
          </a:p>
        </p:txBody>
      </p:sp>
      <p:pic>
        <p:nvPicPr>
          <p:cNvPr id="8" name="Content Placeholder 7">
            <a:extLst>
              <a:ext uri="{FF2B5EF4-FFF2-40B4-BE49-F238E27FC236}">
                <a16:creationId xmlns:a16="http://schemas.microsoft.com/office/drawing/2014/main" id="{18604597-7EA8-4609-A490-F1DE026300D3}"/>
              </a:ext>
            </a:extLst>
          </p:cNvPr>
          <p:cNvPicPr>
            <a:picLocks noGrp="1" noChangeAspect="1"/>
          </p:cNvPicPr>
          <p:nvPr>
            <p:ph idx="1"/>
          </p:nvPr>
        </p:nvPicPr>
        <p:blipFill>
          <a:blip r:embed="rId2"/>
          <a:stretch>
            <a:fillRect/>
          </a:stretch>
        </p:blipFill>
        <p:spPr>
          <a:xfrm>
            <a:off x="1001486" y="1100873"/>
            <a:ext cx="5247246" cy="2604907"/>
          </a:xfrm>
        </p:spPr>
      </p:pic>
      <p:pic>
        <p:nvPicPr>
          <p:cNvPr id="10" name="Picture 9">
            <a:extLst>
              <a:ext uri="{FF2B5EF4-FFF2-40B4-BE49-F238E27FC236}">
                <a16:creationId xmlns:a16="http://schemas.microsoft.com/office/drawing/2014/main" id="{3EAFE6D0-1CCA-4073-80ED-B5D8F1A342B4}"/>
              </a:ext>
            </a:extLst>
          </p:cNvPr>
          <p:cNvPicPr>
            <a:picLocks noChangeAspect="1"/>
          </p:cNvPicPr>
          <p:nvPr/>
        </p:nvPicPr>
        <p:blipFill>
          <a:blip r:embed="rId3"/>
          <a:stretch>
            <a:fillRect/>
          </a:stretch>
        </p:blipFill>
        <p:spPr>
          <a:xfrm>
            <a:off x="7630886" y="1100872"/>
            <a:ext cx="4299857" cy="2604907"/>
          </a:xfrm>
          <a:prstGeom prst="rect">
            <a:avLst/>
          </a:prstGeom>
        </p:spPr>
      </p:pic>
      <p:pic>
        <p:nvPicPr>
          <p:cNvPr id="12" name="Picture 11">
            <a:extLst>
              <a:ext uri="{FF2B5EF4-FFF2-40B4-BE49-F238E27FC236}">
                <a16:creationId xmlns:a16="http://schemas.microsoft.com/office/drawing/2014/main" id="{A1DB2C92-4288-4DBC-8B82-2BE8DC7C4398}"/>
              </a:ext>
            </a:extLst>
          </p:cNvPr>
          <p:cNvPicPr>
            <a:picLocks noChangeAspect="1"/>
          </p:cNvPicPr>
          <p:nvPr/>
        </p:nvPicPr>
        <p:blipFill>
          <a:blip r:embed="rId4"/>
          <a:stretch>
            <a:fillRect/>
          </a:stretch>
        </p:blipFill>
        <p:spPr>
          <a:xfrm>
            <a:off x="940371" y="3996827"/>
            <a:ext cx="5369475" cy="2695010"/>
          </a:xfrm>
          <a:prstGeom prst="rect">
            <a:avLst/>
          </a:prstGeom>
        </p:spPr>
      </p:pic>
      <p:pic>
        <p:nvPicPr>
          <p:cNvPr id="16" name="Picture 15">
            <a:extLst>
              <a:ext uri="{FF2B5EF4-FFF2-40B4-BE49-F238E27FC236}">
                <a16:creationId xmlns:a16="http://schemas.microsoft.com/office/drawing/2014/main" id="{90E7885B-DEE5-494F-92B1-44E84496673A}"/>
              </a:ext>
            </a:extLst>
          </p:cNvPr>
          <p:cNvPicPr>
            <a:picLocks noChangeAspect="1"/>
          </p:cNvPicPr>
          <p:nvPr/>
        </p:nvPicPr>
        <p:blipFill>
          <a:blip r:embed="rId5"/>
          <a:stretch>
            <a:fillRect/>
          </a:stretch>
        </p:blipFill>
        <p:spPr>
          <a:xfrm>
            <a:off x="7630886" y="3996826"/>
            <a:ext cx="4299857" cy="2695011"/>
          </a:xfrm>
          <a:prstGeom prst="rect">
            <a:avLst/>
          </a:prstGeom>
        </p:spPr>
      </p:pic>
    </p:spTree>
    <p:extLst>
      <p:ext uri="{BB962C8B-B14F-4D97-AF65-F5344CB8AC3E}">
        <p14:creationId xmlns:p14="http://schemas.microsoft.com/office/powerpoint/2010/main" val="2337625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9678" y="207550"/>
            <a:ext cx="8911687" cy="1280890"/>
          </a:xfrm>
        </p:spPr>
        <p:txBody>
          <a:bodyPr/>
          <a:lstStyle/>
          <a:p>
            <a:r>
              <a:rPr lang="en-US" b="1" dirty="0">
                <a:latin typeface="Calibri" panose="020F0502020204030204" pitchFamily="34" charset="0"/>
                <a:cs typeface="Calibri" panose="020F0502020204030204" pitchFamily="34" charset="0"/>
              </a:rPr>
              <a:t>SCREENSHOTS:</a:t>
            </a:r>
            <a:endParaRPr lang="en-US" dirty="0"/>
          </a:p>
        </p:txBody>
      </p:sp>
      <p:sp>
        <p:nvSpPr>
          <p:cNvPr id="14" name="TextBox 13"/>
          <p:cNvSpPr txBox="1"/>
          <p:nvPr/>
        </p:nvSpPr>
        <p:spPr>
          <a:xfrm>
            <a:off x="204652" y="1488440"/>
            <a:ext cx="666205" cy="646331"/>
          </a:xfrm>
          <a:prstGeom prst="rect">
            <a:avLst/>
          </a:prstGeom>
          <a:noFill/>
        </p:spPr>
        <p:txBody>
          <a:bodyPr wrap="square" rtlCol="0">
            <a:spAutoFit/>
          </a:bodyPr>
          <a:lstStyle/>
          <a:p>
            <a:r>
              <a:rPr lang="en-US" b="1" i="1" dirty="0">
                <a:latin typeface="Calibri" panose="020F0502020204030204" pitchFamily="34" charset="0"/>
                <a:cs typeface="Calibri" panose="020F0502020204030204" pitchFamily="34" charset="0"/>
              </a:rPr>
              <a:t>5. </a:t>
            </a:r>
            <a:r>
              <a:rPr lang="en-US" b="1" i="1" dirty="0" err="1">
                <a:latin typeface="Calibri" panose="020F0502020204030204" pitchFamily="34" charset="0"/>
                <a:cs typeface="Calibri" panose="020F0502020204030204" pitchFamily="34" charset="0"/>
              </a:rPr>
              <a:t>Faq’s</a:t>
            </a:r>
            <a:endParaRPr lang="en-US" b="1" i="1" dirty="0">
              <a:latin typeface="Calibri" panose="020F0502020204030204" pitchFamily="34" charset="0"/>
              <a:cs typeface="Calibri" panose="020F0502020204030204" pitchFamily="34" charset="0"/>
            </a:endParaRPr>
          </a:p>
        </p:txBody>
      </p:sp>
      <p:sp>
        <p:nvSpPr>
          <p:cNvPr id="17" name="TextBox 16"/>
          <p:cNvSpPr txBox="1"/>
          <p:nvPr/>
        </p:nvSpPr>
        <p:spPr>
          <a:xfrm>
            <a:off x="204653" y="4559444"/>
            <a:ext cx="608548" cy="646331"/>
          </a:xfrm>
          <a:prstGeom prst="rect">
            <a:avLst/>
          </a:prstGeom>
          <a:noFill/>
        </p:spPr>
        <p:txBody>
          <a:bodyPr wrap="square" rtlCol="0">
            <a:spAutoFit/>
          </a:bodyPr>
          <a:lstStyle/>
          <a:p>
            <a:r>
              <a:rPr lang="en-US" b="1" i="1" dirty="0">
                <a:latin typeface="Calibri" panose="020F0502020204030204" pitchFamily="34" charset="0"/>
                <a:cs typeface="Calibri" panose="020F0502020204030204" pitchFamily="34" charset="0"/>
              </a:rPr>
              <a:t>7.</a:t>
            </a:r>
          </a:p>
          <a:p>
            <a:endParaRPr lang="en-US" dirty="0"/>
          </a:p>
        </p:txBody>
      </p:sp>
      <p:sp>
        <p:nvSpPr>
          <p:cNvPr id="18" name="TextBox 17"/>
          <p:cNvSpPr txBox="1"/>
          <p:nvPr/>
        </p:nvSpPr>
        <p:spPr>
          <a:xfrm>
            <a:off x="6360560" y="4579469"/>
            <a:ext cx="513219" cy="646331"/>
          </a:xfrm>
          <a:prstGeom prst="rect">
            <a:avLst/>
          </a:prstGeom>
          <a:noFill/>
        </p:spPr>
        <p:txBody>
          <a:bodyPr wrap="square" rtlCol="0">
            <a:spAutoFit/>
          </a:bodyPr>
          <a:lstStyle/>
          <a:p>
            <a:r>
              <a:rPr lang="en-US" b="1" i="1" dirty="0">
                <a:latin typeface="Calibri" panose="020F0502020204030204" pitchFamily="34" charset="0"/>
                <a:cs typeface="Calibri" panose="020F0502020204030204" pitchFamily="34" charset="0"/>
              </a:rPr>
              <a:t>8.</a:t>
            </a:r>
          </a:p>
          <a:p>
            <a:endParaRPr lang="en-US" dirty="0"/>
          </a:p>
        </p:txBody>
      </p:sp>
      <p:sp>
        <p:nvSpPr>
          <p:cNvPr id="21" name="TextBox 20"/>
          <p:cNvSpPr txBox="1"/>
          <p:nvPr/>
        </p:nvSpPr>
        <p:spPr>
          <a:xfrm>
            <a:off x="6346372" y="1121229"/>
            <a:ext cx="796764" cy="615553"/>
          </a:xfrm>
          <a:prstGeom prst="rect">
            <a:avLst/>
          </a:prstGeom>
          <a:noFill/>
        </p:spPr>
        <p:txBody>
          <a:bodyPr wrap="square" rtlCol="0">
            <a:spAutoFit/>
          </a:bodyPr>
          <a:lstStyle/>
          <a:p>
            <a:r>
              <a:rPr lang="en-US" sz="1600" b="1" dirty="0">
                <a:latin typeface="Calibri" panose="020F0502020204030204" pitchFamily="34" charset="0"/>
                <a:cs typeface="Calibri" panose="020F0502020204030204" pitchFamily="34" charset="0"/>
              </a:rPr>
              <a:t>6.</a:t>
            </a:r>
          </a:p>
          <a:p>
            <a:endParaRPr lang="en-US" dirty="0"/>
          </a:p>
        </p:txBody>
      </p:sp>
      <p:sp>
        <p:nvSpPr>
          <p:cNvPr id="23" name="TextBox 22"/>
          <p:cNvSpPr txBox="1"/>
          <p:nvPr/>
        </p:nvSpPr>
        <p:spPr>
          <a:xfrm>
            <a:off x="6130389" y="5308888"/>
            <a:ext cx="1342430" cy="338554"/>
          </a:xfrm>
          <a:prstGeom prst="rect">
            <a:avLst/>
          </a:prstGeom>
          <a:noFill/>
        </p:spPr>
        <p:txBody>
          <a:bodyPr wrap="square" rtlCol="0">
            <a:spAutoFit/>
          </a:bodyPr>
          <a:lstStyle/>
          <a:p>
            <a:r>
              <a:rPr lang="en-US" sz="1600" b="1" dirty="0">
                <a:latin typeface="Calibri" panose="020F0502020204030204" pitchFamily="34" charset="0"/>
                <a:cs typeface="Calibri" panose="020F0502020204030204" pitchFamily="34" charset="0"/>
              </a:rPr>
              <a:t> </a:t>
            </a:r>
          </a:p>
        </p:txBody>
      </p:sp>
      <p:pic>
        <p:nvPicPr>
          <p:cNvPr id="8" name="Content Placeholder 7">
            <a:extLst>
              <a:ext uri="{FF2B5EF4-FFF2-40B4-BE49-F238E27FC236}">
                <a16:creationId xmlns:a16="http://schemas.microsoft.com/office/drawing/2014/main" id="{46F73674-968F-471A-8B5B-9409F3E524C5}"/>
              </a:ext>
            </a:extLst>
          </p:cNvPr>
          <p:cNvPicPr>
            <a:picLocks noGrp="1" noChangeAspect="1"/>
          </p:cNvPicPr>
          <p:nvPr>
            <p:ph idx="1"/>
          </p:nvPr>
        </p:nvPicPr>
        <p:blipFill>
          <a:blip r:embed="rId2"/>
          <a:stretch>
            <a:fillRect/>
          </a:stretch>
        </p:blipFill>
        <p:spPr>
          <a:xfrm>
            <a:off x="813201" y="1043577"/>
            <a:ext cx="5272320" cy="2993572"/>
          </a:xfrm>
        </p:spPr>
      </p:pic>
      <p:pic>
        <p:nvPicPr>
          <p:cNvPr id="12" name="Picture 11">
            <a:extLst>
              <a:ext uri="{FF2B5EF4-FFF2-40B4-BE49-F238E27FC236}">
                <a16:creationId xmlns:a16="http://schemas.microsoft.com/office/drawing/2014/main" id="{304BF49D-79A4-405F-88ED-C94855E2132A}"/>
              </a:ext>
            </a:extLst>
          </p:cNvPr>
          <p:cNvPicPr>
            <a:picLocks noChangeAspect="1"/>
          </p:cNvPicPr>
          <p:nvPr/>
        </p:nvPicPr>
        <p:blipFill>
          <a:blip r:embed="rId3"/>
          <a:stretch>
            <a:fillRect/>
          </a:stretch>
        </p:blipFill>
        <p:spPr>
          <a:xfrm>
            <a:off x="6893104" y="1043578"/>
            <a:ext cx="5113839" cy="2993572"/>
          </a:xfrm>
          <a:prstGeom prst="rect">
            <a:avLst/>
          </a:prstGeom>
        </p:spPr>
      </p:pic>
      <p:pic>
        <p:nvPicPr>
          <p:cNvPr id="25" name="Picture 24">
            <a:extLst>
              <a:ext uri="{FF2B5EF4-FFF2-40B4-BE49-F238E27FC236}">
                <a16:creationId xmlns:a16="http://schemas.microsoft.com/office/drawing/2014/main" id="{10AFB1D5-62A2-47B4-958A-4BBFB8AE0AA8}"/>
              </a:ext>
            </a:extLst>
          </p:cNvPr>
          <p:cNvPicPr>
            <a:picLocks noChangeAspect="1"/>
          </p:cNvPicPr>
          <p:nvPr/>
        </p:nvPicPr>
        <p:blipFill>
          <a:blip r:embed="rId4"/>
          <a:stretch>
            <a:fillRect/>
          </a:stretch>
        </p:blipFill>
        <p:spPr>
          <a:xfrm>
            <a:off x="813201" y="4245429"/>
            <a:ext cx="5272320" cy="2438400"/>
          </a:xfrm>
          <a:prstGeom prst="rect">
            <a:avLst/>
          </a:prstGeom>
        </p:spPr>
      </p:pic>
      <p:pic>
        <p:nvPicPr>
          <p:cNvPr id="27" name="Picture 26">
            <a:extLst>
              <a:ext uri="{FF2B5EF4-FFF2-40B4-BE49-F238E27FC236}">
                <a16:creationId xmlns:a16="http://schemas.microsoft.com/office/drawing/2014/main" id="{C1F65187-504C-4980-B87A-3E3D13AB2928}"/>
              </a:ext>
            </a:extLst>
          </p:cNvPr>
          <p:cNvPicPr>
            <a:picLocks noChangeAspect="1"/>
          </p:cNvPicPr>
          <p:nvPr/>
        </p:nvPicPr>
        <p:blipFill>
          <a:blip r:embed="rId5"/>
          <a:stretch>
            <a:fillRect/>
          </a:stretch>
        </p:blipFill>
        <p:spPr>
          <a:xfrm>
            <a:off x="6901997" y="4245429"/>
            <a:ext cx="5104945" cy="2438400"/>
          </a:xfrm>
          <a:prstGeom prst="rect">
            <a:avLst/>
          </a:prstGeom>
        </p:spPr>
      </p:pic>
    </p:spTree>
    <p:extLst>
      <p:ext uri="{BB962C8B-B14F-4D97-AF65-F5344CB8AC3E}">
        <p14:creationId xmlns:p14="http://schemas.microsoft.com/office/powerpoint/2010/main" val="7845452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314</TotalTime>
  <Words>222</Words>
  <Application>Microsoft Office PowerPoint</Application>
  <PresentationFormat>Widescreen</PresentationFormat>
  <Paragraphs>44</Paragraphs>
  <Slides>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Century Gothic</vt:lpstr>
      <vt:lpstr>Wingdings</vt:lpstr>
      <vt:lpstr>Wingdings 3</vt:lpstr>
      <vt:lpstr>Wisp</vt:lpstr>
      <vt:lpstr>                Hackathon Spring-2018               Use Case 15:UM CHATBOT                      </vt:lpstr>
      <vt:lpstr>OBJECTIVES AND FEATURES:</vt:lpstr>
      <vt:lpstr>ARCHITECTURE:</vt:lpstr>
      <vt:lpstr>SCREENSHOTS:</vt:lpstr>
      <vt:lpstr>SCREENSHOTS: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Case H4:Location-Aware App</dc:title>
  <dc:creator>Ravali Reddy</dc:creator>
  <cp:lastModifiedBy>sreelekhareddy23@outlook.com</cp:lastModifiedBy>
  <cp:revision>23</cp:revision>
  <dcterms:created xsi:type="dcterms:W3CDTF">2017-04-16T23:33:48Z</dcterms:created>
  <dcterms:modified xsi:type="dcterms:W3CDTF">2018-04-16T00:56:34Z</dcterms:modified>
</cp:coreProperties>
</file>

<file path=docProps/thumbnail.jpeg>
</file>